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70" r:id="rId5"/>
    <p:sldId id="258" r:id="rId6"/>
    <p:sldId id="260" r:id="rId7"/>
    <p:sldId id="264" r:id="rId8"/>
    <p:sldId id="263" r:id="rId9"/>
    <p:sldId id="266" r:id="rId10"/>
    <p:sldId id="265" r:id="rId11"/>
    <p:sldId id="267" r:id="rId12"/>
    <p:sldId id="269" r:id="rId13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Προεπιλεγμένη ενότητα" id="{0877E659-3CF7-4566-B485-1F9DA8C7C9C3}">
          <p14:sldIdLst>
            <p14:sldId id="256"/>
            <p14:sldId id="257"/>
            <p14:sldId id="259"/>
            <p14:sldId id="270"/>
            <p14:sldId id="258"/>
            <p14:sldId id="260"/>
            <p14:sldId id="264"/>
            <p14:sldId id="263"/>
            <p14:sldId id="266"/>
            <p14:sldId id="265"/>
            <p14:sldId id="267"/>
            <p14:sldId id="269"/>
          </p14:sldIdLst>
        </p14:section>
        <p14:section name="Ενότητα χωρίς τίτλο" id="{185EBC7C-BD97-420A-929C-2D3FA819216A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420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75616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59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99343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1918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891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480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7042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1428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9163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2935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73679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7687C-AB6E-4084-B32F-F5B522BA962A}" type="datetimeFigureOut">
              <a:rPr lang="el-GR" smtClean="0"/>
              <a:t>9/9/2013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3BF6F-F53B-4794-8116-5188689BF3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1302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gif"/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Relationship Id="rId9" Type="http://schemas.openxmlformats.org/officeDocument/2006/relationships/image" Target="../media/image1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6.gif"/><Relationship Id="rId7" Type="http://schemas.openxmlformats.org/officeDocument/2006/relationships/image" Target="../media/image20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gif"/><Relationship Id="rId9" Type="http://schemas.openxmlformats.org/officeDocument/2006/relationships/image" Target="../media/image22.gi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16.gif"/><Relationship Id="rId7" Type="http://schemas.openxmlformats.org/officeDocument/2006/relationships/image" Target="../media/image20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17.gif"/><Relationship Id="rId9" Type="http://schemas.openxmlformats.org/officeDocument/2006/relationships/image" Target="../media/image22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gif"/><Relationship Id="rId3" Type="http://schemas.openxmlformats.org/officeDocument/2006/relationships/image" Target="../media/image24.gif"/><Relationship Id="rId7" Type="http://schemas.openxmlformats.org/officeDocument/2006/relationships/image" Target="../media/image18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gif"/><Relationship Id="rId5" Type="http://schemas.openxmlformats.org/officeDocument/2006/relationships/image" Target="../media/image17.gif"/><Relationship Id="rId10" Type="http://schemas.openxmlformats.org/officeDocument/2006/relationships/image" Target="../media/image21.gif"/><Relationship Id="rId4" Type="http://schemas.openxmlformats.org/officeDocument/2006/relationships/image" Target="../media/image15.gif"/><Relationship Id="rId9" Type="http://schemas.openxmlformats.org/officeDocument/2006/relationships/image" Target="../media/image2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24.gif"/><Relationship Id="rId7" Type="http://schemas.openxmlformats.org/officeDocument/2006/relationships/image" Target="../media/image19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gif"/><Relationship Id="rId5" Type="http://schemas.openxmlformats.org/officeDocument/2006/relationships/image" Target="../media/image17.gif"/><Relationship Id="rId4" Type="http://schemas.openxmlformats.org/officeDocument/2006/relationships/image" Target="../media/image27.gif"/><Relationship Id="rId9" Type="http://schemas.openxmlformats.org/officeDocument/2006/relationships/image" Target="../media/image2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Charlie 3 -2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sz="9600" b="1" baseline="30000" dirty="0">
                <a:solidFill>
                  <a:srgbClr val="FF0000"/>
                </a:solidFill>
              </a:rPr>
              <a:t>Θύμα </a:t>
            </a:r>
            <a:r>
              <a:rPr lang="el-GR" sz="9600" b="1" baseline="30000" dirty="0" smtClean="0">
                <a:solidFill>
                  <a:srgbClr val="FF0000"/>
                </a:solidFill>
              </a:rPr>
              <a:t>Ληστείας</a:t>
            </a:r>
            <a:endParaRPr lang="el-GR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-30764"/>
            <a:ext cx="37980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45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4106856" cy="5561856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432" y="476672"/>
            <a:ext cx="4354902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56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77" y="-33288"/>
            <a:ext cx="4308623" cy="352584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2" y="1421919"/>
            <a:ext cx="3905447" cy="5289091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619">
            <a:off x="4644008" y="1830747"/>
            <a:ext cx="4392488" cy="267837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69">
            <a:off x="3589995" y="3207251"/>
            <a:ext cx="4140832" cy="280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28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20" y="2648906"/>
            <a:ext cx="2520280" cy="1460927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19587" cy="292494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12137">
            <a:off x="7015124" y="1577726"/>
            <a:ext cx="2036041" cy="1404621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548746"/>
            <a:ext cx="3019332" cy="5661248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256" y="0"/>
            <a:ext cx="1753137" cy="180020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825" y="925185"/>
            <a:ext cx="2670587" cy="5373216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3" y="4293096"/>
            <a:ext cx="1785380" cy="2417914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53117" y="3596923"/>
            <a:ext cx="1895960" cy="308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406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77" y="-33288"/>
            <a:ext cx="4308623" cy="3525840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2" y="1421919"/>
            <a:ext cx="3905447" cy="5289091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619">
            <a:off x="4644008" y="1830747"/>
            <a:ext cx="4392488" cy="2678373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169">
            <a:off x="3589995" y="3207251"/>
            <a:ext cx="4140832" cy="280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6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2736"/>
            <a:ext cx="10980712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2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046" y="764704"/>
            <a:ext cx="1971683" cy="597666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33773" y="2952423"/>
            <a:ext cx="974228" cy="54825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2692"/>
            <a:ext cx="2795493" cy="652194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764704"/>
            <a:ext cx="1834203" cy="594928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0780">
            <a:off x="1656153" y="3808106"/>
            <a:ext cx="2128856" cy="2171433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2180">
            <a:off x="3473318" y="3613740"/>
            <a:ext cx="1448716" cy="228204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7697">
            <a:off x="6451009" y="4203801"/>
            <a:ext cx="1295880" cy="1967306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093" y="3759016"/>
            <a:ext cx="4682521" cy="281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9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11022E-16 L 0.4559 -0.014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5" y="-74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0.51163 0.0094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73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046" y="764704"/>
            <a:ext cx="1971683" cy="5976664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33773" y="2952423"/>
            <a:ext cx="974228" cy="548250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52692"/>
            <a:ext cx="2795493" cy="652194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764704"/>
            <a:ext cx="1834203" cy="594928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0780">
            <a:off x="1656153" y="3808106"/>
            <a:ext cx="2128856" cy="2171433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12180">
            <a:off x="3473318" y="3613740"/>
            <a:ext cx="1448716" cy="228204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7697">
            <a:off x="5730929" y="3518296"/>
            <a:ext cx="1295880" cy="1967306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86231" y="4054992"/>
            <a:ext cx="4032448" cy="281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9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-0.61267 -0.0115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642" y="-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Εικόνα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664" y="-1193220"/>
            <a:ext cx="6468161" cy="5958967"/>
          </a:xfrm>
          <a:prstGeom prst="rect">
            <a:avLst/>
          </a:prstGeom>
        </p:spPr>
      </p:pic>
      <p:grpSp>
        <p:nvGrpSpPr>
          <p:cNvPr id="11" name="Ομάδα 10"/>
          <p:cNvGrpSpPr/>
          <p:nvPr/>
        </p:nvGrpSpPr>
        <p:grpSpPr>
          <a:xfrm>
            <a:off x="4904373" y="1556792"/>
            <a:ext cx="3409000" cy="2705606"/>
            <a:chOff x="539552" y="452692"/>
            <a:chExt cx="7234803" cy="6521940"/>
          </a:xfrm>
        </p:grpSpPr>
        <p:pic>
          <p:nvPicPr>
            <p:cNvPr id="9" name="Εικόνα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5046" y="764704"/>
              <a:ext cx="1971683" cy="5976664"/>
            </a:xfrm>
            <a:prstGeom prst="rect">
              <a:avLst/>
            </a:prstGeom>
          </p:spPr>
        </p:pic>
        <p:pic>
          <p:nvPicPr>
            <p:cNvPr id="10" name="Εικόνα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552" y="452692"/>
              <a:ext cx="2795493" cy="6521940"/>
            </a:xfrm>
            <a:prstGeom prst="rect">
              <a:avLst/>
            </a:prstGeom>
          </p:spPr>
        </p:pic>
        <p:pic>
          <p:nvPicPr>
            <p:cNvPr id="4" name="Εικόνα 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3833773" y="2952423"/>
              <a:ext cx="974228" cy="548250"/>
            </a:xfrm>
            <a:prstGeom prst="rect">
              <a:avLst/>
            </a:prstGeom>
          </p:spPr>
        </p:pic>
        <p:pic>
          <p:nvPicPr>
            <p:cNvPr id="5" name="Εικόνα 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0152" y="764704"/>
              <a:ext cx="1834203" cy="5949280"/>
            </a:xfrm>
            <a:prstGeom prst="rect">
              <a:avLst/>
            </a:prstGeom>
          </p:spPr>
        </p:pic>
        <p:pic>
          <p:nvPicPr>
            <p:cNvPr id="6" name="Εικόνα 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800780">
              <a:off x="1656153" y="3808106"/>
              <a:ext cx="2128856" cy="2171433"/>
            </a:xfrm>
            <a:prstGeom prst="rect">
              <a:avLst/>
            </a:prstGeom>
          </p:spPr>
        </p:pic>
        <p:pic>
          <p:nvPicPr>
            <p:cNvPr id="7" name="Εικόνα 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12180">
              <a:off x="3473318" y="3613740"/>
              <a:ext cx="1448716" cy="2282048"/>
            </a:xfrm>
            <a:prstGeom prst="rect">
              <a:avLst/>
            </a:prstGeom>
          </p:spPr>
        </p:pic>
        <p:pic>
          <p:nvPicPr>
            <p:cNvPr id="8" name="Εικόνα 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87697">
              <a:off x="5730929" y="3518296"/>
              <a:ext cx="1295880" cy="19673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619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Εικόνα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160" y="-2884974"/>
            <a:ext cx="8414666" cy="8778309"/>
          </a:xfrm>
          <a:prstGeom prst="rect">
            <a:avLst/>
          </a:prstGeom>
        </p:spPr>
      </p:pic>
      <p:pic>
        <p:nvPicPr>
          <p:cNvPr id="2" name="Εικόνα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356991"/>
            <a:ext cx="4024109" cy="4024109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2276872"/>
            <a:ext cx="3774820" cy="1980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0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Εικόνα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022" y="-2979712"/>
            <a:ext cx="8414666" cy="8778309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100" y="2251673"/>
            <a:ext cx="2864983" cy="1933683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17835"/>
            <a:ext cx="1780706" cy="3785726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702340"/>
            <a:ext cx="1168372" cy="3453320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00780">
            <a:off x="4999675" y="2449373"/>
            <a:ext cx="1235716" cy="1383185"/>
          </a:xfrm>
          <a:prstGeom prst="rect">
            <a:avLst/>
          </a:prstGeom>
        </p:spPr>
      </p:pic>
      <p:pic>
        <p:nvPicPr>
          <p:cNvPr id="15" name="Εικόνα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7697">
            <a:off x="6978054" y="3247003"/>
            <a:ext cx="825465" cy="1141943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408" y="1196752"/>
            <a:ext cx="1357184" cy="361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04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2185</TotalTime>
  <Words>6</Words>
  <Application>Microsoft Office PowerPoint</Application>
  <PresentationFormat>Προβολή στην οθόνη (4:3)</PresentationFormat>
  <Paragraphs>2</Paragraphs>
  <Slides>12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12</vt:i4>
      </vt:variant>
    </vt:vector>
  </HeadingPairs>
  <TitlesOfParts>
    <vt:vector size="13" baseType="lpstr">
      <vt:lpstr>Θέμα του Office</vt:lpstr>
      <vt:lpstr>Charlie 3 -2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Charlie 3 -2</dc:title>
  <dc:creator>Mihas</dc:creator>
  <cp:lastModifiedBy>Mihas</cp:lastModifiedBy>
  <cp:revision>21</cp:revision>
  <dcterms:created xsi:type="dcterms:W3CDTF">2013-09-06T09:23:47Z</dcterms:created>
  <dcterms:modified xsi:type="dcterms:W3CDTF">2013-09-10T20:10:09Z</dcterms:modified>
</cp:coreProperties>
</file>